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68" r:id="rId3"/>
    <p:sldId id="269" r:id="rId4"/>
    <p:sldId id="332" r:id="rId5"/>
    <p:sldId id="331" r:id="rId6"/>
    <p:sldId id="295" r:id="rId7"/>
    <p:sldId id="270" r:id="rId8"/>
    <p:sldId id="334" r:id="rId9"/>
    <p:sldId id="333" r:id="rId10"/>
    <p:sldId id="335" r:id="rId11"/>
    <p:sldId id="271" r:id="rId12"/>
    <p:sldId id="336" r:id="rId13"/>
    <p:sldId id="342" r:id="rId14"/>
    <p:sldId id="272" r:id="rId15"/>
    <p:sldId id="273" r:id="rId16"/>
    <p:sldId id="339" r:id="rId17"/>
    <p:sldId id="340" r:id="rId18"/>
    <p:sldId id="341" r:id="rId19"/>
  </p:sldIdLst>
  <p:sldSz cx="9144000" cy="5143500" type="screen16x9"/>
  <p:notesSz cx="6858000" cy="9144000"/>
  <p:defaultTextStyle>
    <a:defPPr>
      <a:defRPr lang="en-US"/>
    </a:defPPr>
    <a:lvl1pPr marL="0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94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88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82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76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69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63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57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51" algn="l" defTabSz="8163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">
          <p15:clr>
            <a:srgbClr val="A4A3A4"/>
          </p15:clr>
        </p15:guide>
        <p15:guide id="2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88B"/>
    <a:srgbClr val="0FB7EB"/>
    <a:srgbClr val="06769E"/>
    <a:srgbClr val="0782AD"/>
    <a:srgbClr val="026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8BC23-F111-4C43-8899-AECC25208FA3}" v="52" dt="2021-10-13T19:59:26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3" autoAdjust="0"/>
    <p:restoredTop sz="94660"/>
  </p:normalViewPr>
  <p:slideViewPr>
    <p:cSldViewPr>
      <p:cViewPr varScale="1">
        <p:scale>
          <a:sx n="119" d="100"/>
          <a:sy n="119" d="100"/>
        </p:scale>
        <p:origin x="2082" y="84"/>
      </p:cViewPr>
      <p:guideLst>
        <p:guide orient="horz" pos="180"/>
        <p:guide pos="1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Mayse" userId="4bff59e9-95b2-4d29-a034-619d5155771f" providerId="ADAL" clId="{CD28BC23-F111-4C43-8899-AECC25208FA3}"/>
    <pc:docChg chg="undo redo custSel addSld delSld modSld sldOrd modMainMaster">
      <pc:chgData name="Connie Mayse" userId="4bff59e9-95b2-4d29-a034-619d5155771f" providerId="ADAL" clId="{CD28BC23-F111-4C43-8899-AECC25208FA3}" dt="2021-10-14T18:27:28.368" v="1730" actId="20577"/>
      <pc:docMkLst>
        <pc:docMk/>
      </pc:docMkLst>
      <pc:sldChg chg="modSp mod modAnim">
        <pc:chgData name="Connie Mayse" userId="4bff59e9-95b2-4d29-a034-619d5155771f" providerId="ADAL" clId="{CD28BC23-F111-4C43-8899-AECC25208FA3}" dt="2021-10-13T18:55:02.185" v="1479"/>
        <pc:sldMkLst>
          <pc:docMk/>
          <pc:sldMk cId="1264335715" sldId="268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264335715" sldId="268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264335715" sldId="268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264335715" sldId="268"/>
            <ac:spMk id="4" creationId="{00000000-0000-0000-0000-000000000000}"/>
          </ac:spMkLst>
        </pc:spChg>
      </pc:sldChg>
      <pc:sldChg chg="modSp mod modAnim">
        <pc:chgData name="Connie Mayse" userId="4bff59e9-95b2-4d29-a034-619d5155771f" providerId="ADAL" clId="{CD28BC23-F111-4C43-8899-AECC25208FA3}" dt="2021-10-13T18:57:10.372" v="1487"/>
        <pc:sldMkLst>
          <pc:docMk/>
          <pc:sldMk cId="3713226169" sldId="269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713226169" sldId="269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713226169" sldId="269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713226169" sldId="269"/>
            <ac:spMk id="4" creationId="{00000000-0000-0000-0000-000000000000}"/>
          </ac:spMkLst>
        </pc:spChg>
      </pc:sldChg>
      <pc:sldChg chg="modSp mod">
        <pc:chgData name="Connie Mayse" userId="4bff59e9-95b2-4d29-a034-619d5155771f" providerId="ADAL" clId="{CD28BC23-F111-4C43-8899-AECC25208FA3}" dt="2021-10-13T17:42:43.581" v="1440"/>
        <pc:sldMkLst>
          <pc:docMk/>
          <pc:sldMk cId="4037558223" sldId="270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037558223" sldId="270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037558223" sldId="270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037558223" sldId="270"/>
            <ac:spMk id="4" creationId="{00000000-0000-0000-0000-000000000000}"/>
          </ac:spMkLst>
        </pc:spChg>
      </pc:sldChg>
      <pc:sldChg chg="modSp mod">
        <pc:chgData name="Connie Mayse" userId="4bff59e9-95b2-4d29-a034-619d5155771f" providerId="ADAL" clId="{CD28BC23-F111-4C43-8899-AECC25208FA3}" dt="2021-10-13T17:45:11.830" v="1448" actId="403"/>
        <pc:sldMkLst>
          <pc:docMk/>
          <pc:sldMk cId="2273980403" sldId="271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273980403" sldId="271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5:11.830" v="1448" actId="403"/>
          <ac:spMkLst>
            <pc:docMk/>
            <pc:sldMk cId="2273980403" sldId="271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273980403" sldId="271"/>
            <ac:spMk id="4" creationId="{00000000-0000-0000-0000-000000000000}"/>
          </ac:spMkLst>
        </pc:spChg>
      </pc:sldChg>
      <pc:sldChg chg="modSp mod">
        <pc:chgData name="Connie Mayse" userId="4bff59e9-95b2-4d29-a034-619d5155771f" providerId="ADAL" clId="{CD28BC23-F111-4C43-8899-AECC25208FA3}" dt="2021-10-13T17:42:43.581" v="1440"/>
        <pc:sldMkLst>
          <pc:docMk/>
          <pc:sldMk cId="2823765894" sldId="272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823765894" sldId="272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823765894" sldId="272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823765894" sldId="272"/>
            <ac:spMk id="4" creationId="{00000000-0000-0000-0000-000000000000}"/>
          </ac:spMkLst>
        </pc:spChg>
      </pc:sldChg>
      <pc:sldChg chg="modSp mod">
        <pc:chgData name="Connie Mayse" userId="4bff59e9-95b2-4d29-a034-619d5155771f" providerId="ADAL" clId="{CD28BC23-F111-4C43-8899-AECC25208FA3}" dt="2021-10-13T19:54:25.034" v="1667" actId="20577"/>
        <pc:sldMkLst>
          <pc:docMk/>
          <pc:sldMk cId="1116386872" sldId="273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116386872" sldId="273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9:54:25.034" v="1667" actId="20577"/>
          <ac:spMkLst>
            <pc:docMk/>
            <pc:sldMk cId="1116386872" sldId="273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116386872" sldId="273"/>
            <ac:spMk id="4" creationId="{00000000-0000-0000-0000-000000000000}"/>
          </ac:spMkLst>
        </pc:spChg>
      </pc:sldChg>
      <pc:sldChg chg="addSp delSp modSp mod modClrScheme chgLayout">
        <pc:chgData name="Connie Mayse" userId="4bff59e9-95b2-4d29-a034-619d5155771f" providerId="ADAL" clId="{CD28BC23-F111-4C43-8899-AECC25208FA3}" dt="2021-10-13T17:42:43.581" v="1440"/>
        <pc:sldMkLst>
          <pc:docMk/>
          <pc:sldMk cId="2826892064" sldId="274"/>
        </pc:sldMkLst>
        <pc:spChg chg="add del mod ord">
          <ac:chgData name="Connie Mayse" userId="4bff59e9-95b2-4d29-a034-619d5155771f" providerId="ADAL" clId="{CD28BC23-F111-4C43-8899-AECC25208FA3}" dt="2021-10-13T17:42:33.784" v="1432" actId="700"/>
          <ac:spMkLst>
            <pc:docMk/>
            <pc:sldMk cId="2826892064" sldId="274"/>
            <ac:spMk id="2" creationId="{D9BE236A-05FA-43B1-9695-0B44896FC26E}"/>
          </ac:spMkLst>
        </pc:spChg>
        <pc:spChg chg="mod ord">
          <ac:chgData name="Connie Mayse" userId="4bff59e9-95b2-4d29-a034-619d5155771f" providerId="ADAL" clId="{CD28BC23-F111-4C43-8899-AECC25208FA3}" dt="2021-10-13T17:42:33.784" v="1432" actId="700"/>
          <ac:spMkLst>
            <pc:docMk/>
            <pc:sldMk cId="2826892064" sldId="274"/>
            <ac:spMk id="4" creationId="{00000000-0000-0000-0000-000000000000}"/>
          </ac:spMkLst>
        </pc:spChg>
        <pc:spChg chg="mod ord">
          <ac:chgData name="Connie Mayse" userId="4bff59e9-95b2-4d29-a034-619d5155771f" providerId="ADAL" clId="{CD28BC23-F111-4C43-8899-AECC25208FA3}" dt="2021-10-13T17:42:43.581" v="1440"/>
          <ac:spMkLst>
            <pc:docMk/>
            <pc:sldMk cId="2826892064" sldId="274"/>
            <ac:spMk id="5" creationId="{00000000-0000-0000-0000-000000000000}"/>
          </ac:spMkLst>
        </pc:spChg>
        <pc:spChg chg="add del mod ord">
          <ac:chgData name="Connie Mayse" userId="4bff59e9-95b2-4d29-a034-619d5155771f" providerId="ADAL" clId="{CD28BC23-F111-4C43-8899-AECC25208FA3}" dt="2021-10-13T17:42:43.581" v="1440"/>
          <ac:spMkLst>
            <pc:docMk/>
            <pc:sldMk cId="2826892064" sldId="274"/>
            <ac:spMk id="6" creationId="{00000000-0000-0000-0000-000000000000}"/>
          </ac:spMkLst>
        </pc:spChg>
      </pc:sldChg>
      <pc:sldChg chg="modSp mod ord">
        <pc:chgData name="Connie Mayse" userId="4bff59e9-95b2-4d29-a034-619d5155771f" providerId="ADAL" clId="{CD28BC23-F111-4C43-8899-AECC25208FA3}" dt="2021-10-13T17:44:14.772" v="1446" actId="20577"/>
        <pc:sldMkLst>
          <pc:docMk/>
          <pc:sldMk cId="300429509" sldId="295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00429509" sldId="295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4:14.772" v="1446" actId="20577"/>
          <ac:spMkLst>
            <pc:docMk/>
            <pc:sldMk cId="300429509" sldId="295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00429509" sldId="295"/>
            <ac:spMk id="4" creationId="{00000000-0000-0000-0000-000000000000}"/>
          </ac:spMkLst>
        </pc:spChg>
      </pc:sldChg>
      <pc:sldChg chg="modSp del mod">
        <pc:chgData name="Connie Mayse" userId="4bff59e9-95b2-4d29-a034-619d5155771f" providerId="ADAL" clId="{CD28BC23-F111-4C43-8899-AECC25208FA3}" dt="2021-10-13T16:04:23.599" v="800" actId="2696"/>
        <pc:sldMkLst>
          <pc:docMk/>
          <pc:sldMk cId="1488700318" sldId="331"/>
        </pc:sldMkLst>
        <pc:spChg chg="mod">
          <ac:chgData name="Connie Mayse" userId="4bff59e9-95b2-4d29-a034-619d5155771f" providerId="ADAL" clId="{CD28BC23-F111-4C43-8899-AECC25208FA3}" dt="2021-10-13T16:04:17.586" v="799"/>
          <ac:spMkLst>
            <pc:docMk/>
            <pc:sldMk cId="1488700318" sldId="331"/>
            <ac:spMk id="2" creationId="{00000000-0000-0000-0000-000000000000}"/>
          </ac:spMkLst>
        </pc:spChg>
      </pc:sldChg>
      <pc:sldChg chg="modSp add mod modAnim">
        <pc:chgData name="Connie Mayse" userId="4bff59e9-95b2-4d29-a034-619d5155771f" providerId="ADAL" clId="{CD28BC23-F111-4C43-8899-AECC25208FA3}" dt="2021-10-14T18:20:09.923" v="1717" actId="14100"/>
        <pc:sldMkLst>
          <pc:docMk/>
          <pc:sldMk cId="3269616887" sldId="331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269616887" sldId="331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4T18:20:09.923" v="1717" actId="14100"/>
          <ac:spMkLst>
            <pc:docMk/>
            <pc:sldMk cId="3269616887" sldId="331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269616887" sldId="331"/>
            <ac:spMk id="4" creationId="{00000000-0000-0000-0000-000000000000}"/>
          </ac:spMkLst>
        </pc:spChg>
      </pc:sldChg>
      <pc:sldChg chg="addSp delSp modSp add mod ord modAnim">
        <pc:chgData name="Connie Mayse" userId="4bff59e9-95b2-4d29-a034-619d5155771f" providerId="ADAL" clId="{CD28BC23-F111-4C43-8899-AECC25208FA3}" dt="2021-10-14T18:20:26.838" v="1718" actId="948"/>
        <pc:sldMkLst>
          <pc:docMk/>
          <pc:sldMk cId="591469823" sldId="332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591469823" sldId="332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4T18:20:26.838" v="1718" actId="948"/>
          <ac:spMkLst>
            <pc:docMk/>
            <pc:sldMk cId="591469823" sldId="332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591469823" sldId="332"/>
            <ac:spMk id="4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8:59:50.624" v="1504" actId="1035"/>
          <ac:spMkLst>
            <pc:docMk/>
            <pc:sldMk cId="591469823" sldId="332"/>
            <ac:spMk id="7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8:59:50.624" v="1504" actId="1035"/>
          <ac:spMkLst>
            <pc:docMk/>
            <pc:sldMk cId="591469823" sldId="332"/>
            <ac:spMk id="8" creationId="{00000000-0000-0000-0000-000000000000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9" creationId="{73C1666F-7C41-412E-89A5-0877B90CC9E2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0" creationId="{65EF8287-B80C-440E-BBF0-4152BF0C5BF2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1" creationId="{637F0A29-C7E0-435D-A8B8-D91423ED6FDF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2" creationId="{5B2411EB-26EE-47BE-AD39-02CDBA3A916C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3" creationId="{1CD17E7F-CDCB-4B7F-B96A-5D7E9637E074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4" creationId="{40E94779-A143-461B-BEEE-D3B1469DE19E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5" creationId="{51280A56-AE01-4779-9A40-A3FAE2104BF7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6" creationId="{58AA4878-B5FC-4E1A-A859-6BB38AF87781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7" creationId="{0770A2BB-FFA9-445C-9343-E9785DC32350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8" creationId="{01E8837A-A5BE-4726-A3A4-6E627CBE359A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19" creationId="{ECF8ECBA-CB77-4484-868B-F7E4333D9C5E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0" creationId="{D4273F59-2711-4558-B30B-918B4F214E9B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1" creationId="{EEAC5DED-C340-4CD3-B205-92B29E86833F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2" creationId="{55F9DB9A-93C0-485D-B57C-5A4C09921B6E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3" creationId="{FA237165-434E-4FCE-8969-54BEF281A5D4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4" creationId="{7460B5A9-8F7E-4947-8371-9BBE56E9129D}"/>
          </ac:spMkLst>
        </pc:spChg>
        <pc:spChg chg="add del">
          <ac:chgData name="Connie Mayse" userId="4bff59e9-95b2-4d29-a034-619d5155771f" providerId="ADAL" clId="{CD28BC23-F111-4C43-8899-AECC25208FA3}" dt="2021-10-13T16:18:34.629" v="1030"/>
          <ac:spMkLst>
            <pc:docMk/>
            <pc:sldMk cId="591469823" sldId="332"/>
            <ac:spMk id="25" creationId="{0CE413DA-4008-4D23-9573-027107E751D4}"/>
          </ac:spMkLst>
        </pc:spChg>
      </pc:sldChg>
      <pc:sldChg chg="modSp del mod">
        <pc:chgData name="Connie Mayse" userId="4bff59e9-95b2-4d29-a034-619d5155771f" providerId="ADAL" clId="{CD28BC23-F111-4C43-8899-AECC25208FA3}" dt="2021-10-13T16:04:54.701" v="802" actId="2696"/>
        <pc:sldMkLst>
          <pc:docMk/>
          <pc:sldMk cId="3620327472" sldId="332"/>
        </pc:sldMkLst>
        <pc:spChg chg="mod">
          <ac:chgData name="Connie Mayse" userId="4bff59e9-95b2-4d29-a034-619d5155771f" providerId="ADAL" clId="{CD28BC23-F111-4C43-8899-AECC25208FA3}" dt="2021-10-13T16:04:10.473" v="798" actId="20577"/>
          <ac:spMkLst>
            <pc:docMk/>
            <pc:sldMk cId="3620327472" sldId="332"/>
            <ac:spMk id="2" creationId="{00000000-0000-0000-0000-000000000000}"/>
          </ac:spMkLst>
        </pc:spChg>
      </pc:sldChg>
      <pc:sldChg chg="modSp add mod">
        <pc:chgData name="Connie Mayse" userId="4bff59e9-95b2-4d29-a034-619d5155771f" providerId="ADAL" clId="{CD28BC23-F111-4C43-8899-AECC25208FA3}" dt="2021-10-13T19:46:12.989" v="1513" actId="20577"/>
        <pc:sldMkLst>
          <pc:docMk/>
          <pc:sldMk cId="1739403315" sldId="333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739403315" sldId="333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9:46:12.989" v="1513" actId="20577"/>
          <ac:spMkLst>
            <pc:docMk/>
            <pc:sldMk cId="1739403315" sldId="333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739403315" sldId="333"/>
            <ac:spMk id="4" creationId="{00000000-0000-0000-0000-000000000000}"/>
          </ac:spMkLst>
        </pc:spChg>
      </pc:sldChg>
      <pc:sldChg chg="modSp add mod modAnim">
        <pc:chgData name="Connie Mayse" userId="4bff59e9-95b2-4d29-a034-619d5155771f" providerId="ADAL" clId="{CD28BC23-F111-4C43-8899-AECC25208FA3}" dt="2021-10-13T19:46:31.428" v="1514"/>
        <pc:sldMkLst>
          <pc:docMk/>
          <pc:sldMk cId="1870641446" sldId="334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870641446" sldId="334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870641446" sldId="334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870641446" sldId="334"/>
            <ac:spMk id="4" creationId="{00000000-0000-0000-0000-000000000000}"/>
          </ac:spMkLst>
        </pc:spChg>
      </pc:sldChg>
      <pc:sldChg chg="modSp add mod modAnim">
        <pc:chgData name="Connie Mayse" userId="4bff59e9-95b2-4d29-a034-619d5155771f" providerId="ADAL" clId="{CD28BC23-F111-4C43-8899-AECC25208FA3}" dt="2021-10-13T19:46:44.477" v="1515"/>
        <pc:sldMkLst>
          <pc:docMk/>
          <pc:sldMk cId="4215318122" sldId="335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215318122" sldId="335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215318122" sldId="335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215318122" sldId="335"/>
            <ac:spMk id="4" creationId="{00000000-0000-0000-0000-000000000000}"/>
          </ac:spMkLst>
        </pc:spChg>
      </pc:sldChg>
      <pc:sldChg chg="modSp add mod">
        <pc:chgData name="Connie Mayse" userId="4bff59e9-95b2-4d29-a034-619d5155771f" providerId="ADAL" clId="{CD28BC23-F111-4C43-8899-AECC25208FA3}" dt="2021-10-13T19:47:46.726" v="1517" actId="207"/>
        <pc:sldMkLst>
          <pc:docMk/>
          <pc:sldMk cId="4274319424" sldId="336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274319424" sldId="336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9:47:46.726" v="1517" actId="207"/>
          <ac:spMkLst>
            <pc:docMk/>
            <pc:sldMk cId="4274319424" sldId="336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4274319424" sldId="336"/>
            <ac:spMk id="4" creationId="{00000000-0000-0000-0000-000000000000}"/>
          </ac:spMkLst>
        </pc:spChg>
      </pc:sldChg>
      <pc:sldChg chg="modSp add del mod">
        <pc:chgData name="Connie Mayse" userId="4bff59e9-95b2-4d29-a034-619d5155771f" providerId="ADAL" clId="{CD28BC23-F111-4C43-8899-AECC25208FA3}" dt="2021-10-13T19:47:54.829" v="1518" actId="47"/>
        <pc:sldMkLst>
          <pc:docMk/>
          <pc:sldMk cId="1346181063" sldId="337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346181063" sldId="337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6:30.265" v="1458" actId="207"/>
          <ac:spMkLst>
            <pc:docMk/>
            <pc:sldMk cId="1346181063" sldId="337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1346181063" sldId="337"/>
            <ac:spMk id="4" creationId="{00000000-0000-0000-0000-000000000000}"/>
          </ac:spMkLst>
        </pc:spChg>
      </pc:sldChg>
      <pc:sldChg chg="modSp add del mod">
        <pc:chgData name="Connie Mayse" userId="4bff59e9-95b2-4d29-a034-619d5155771f" providerId="ADAL" clId="{CD28BC23-F111-4C43-8899-AECC25208FA3}" dt="2021-10-13T19:47:58.020" v="1519" actId="47"/>
        <pc:sldMkLst>
          <pc:docMk/>
          <pc:sldMk cId="389456485" sldId="338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89456485" sldId="338"/>
            <ac:spMk id="2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6:57.323" v="1464" actId="207"/>
          <ac:spMkLst>
            <pc:docMk/>
            <pc:sldMk cId="389456485" sldId="338"/>
            <ac:spMk id="3" creationId="{00000000-0000-0000-0000-000000000000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389456485" sldId="338"/>
            <ac:spMk id="4" creationId="{00000000-0000-0000-0000-000000000000}"/>
          </ac:spMkLst>
        </pc:spChg>
      </pc:sldChg>
      <pc:sldChg chg="modSp new mod">
        <pc:chgData name="Connie Mayse" userId="4bff59e9-95b2-4d29-a034-619d5155771f" providerId="ADAL" clId="{CD28BC23-F111-4C43-8899-AECC25208FA3}" dt="2021-10-13T19:49:11.584" v="1532" actId="6549"/>
        <pc:sldMkLst>
          <pc:docMk/>
          <pc:sldMk cId="887633899" sldId="339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887633899" sldId="339"/>
            <ac:spMk id="2" creationId="{A17D7BF7-1768-48B9-9860-CEDC2B57425E}"/>
          </ac:spMkLst>
        </pc:spChg>
        <pc:spChg chg="mod">
          <ac:chgData name="Connie Mayse" userId="4bff59e9-95b2-4d29-a034-619d5155771f" providerId="ADAL" clId="{CD28BC23-F111-4C43-8899-AECC25208FA3}" dt="2021-10-13T19:49:11.584" v="1532" actId="6549"/>
          <ac:spMkLst>
            <pc:docMk/>
            <pc:sldMk cId="887633899" sldId="339"/>
            <ac:spMk id="3" creationId="{2E117742-A48A-47BE-8F16-1E25A54CF5AA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887633899" sldId="339"/>
            <ac:spMk id="4" creationId="{72AAF992-9F95-4866-A5C6-762522FC2568}"/>
          </ac:spMkLst>
        </pc:spChg>
      </pc:sldChg>
      <pc:sldChg chg="addSp delSp modSp new mod">
        <pc:chgData name="Connie Mayse" userId="4bff59e9-95b2-4d29-a034-619d5155771f" providerId="ADAL" clId="{CD28BC23-F111-4C43-8899-AECC25208FA3}" dt="2021-10-14T18:27:28.368" v="1730" actId="20577"/>
        <pc:sldMkLst>
          <pc:docMk/>
          <pc:sldMk cId="2352332954" sldId="340"/>
        </pc:sldMkLst>
        <pc:spChg chg="mod">
          <ac:chgData name="Connie Mayse" userId="4bff59e9-95b2-4d29-a034-619d5155771f" providerId="ADAL" clId="{CD28BC23-F111-4C43-8899-AECC25208FA3}" dt="2021-10-13T17:30:44.900" v="1088" actId="404"/>
          <ac:spMkLst>
            <pc:docMk/>
            <pc:sldMk cId="2352332954" sldId="340"/>
            <ac:spMk id="2" creationId="{3555C194-012C-487D-BD45-7F19BC8064B3}"/>
          </ac:spMkLst>
        </pc:spChg>
        <pc:spChg chg="mod">
          <ac:chgData name="Connie Mayse" userId="4bff59e9-95b2-4d29-a034-619d5155771f" providerId="ADAL" clId="{CD28BC23-F111-4C43-8899-AECC25208FA3}" dt="2021-10-14T18:27:28.368" v="1730" actId="20577"/>
          <ac:spMkLst>
            <pc:docMk/>
            <pc:sldMk cId="2352332954" sldId="340"/>
            <ac:spMk id="3" creationId="{B2417145-41E3-404E-85B2-F369F725730A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352332954" sldId="340"/>
            <ac:spMk id="4" creationId="{9039FE99-1FED-41B7-871E-1E5F81835A02}"/>
          </ac:spMkLst>
        </pc:spChg>
        <pc:spChg chg="add del mod">
          <ac:chgData name="Connie Mayse" userId="4bff59e9-95b2-4d29-a034-619d5155771f" providerId="ADAL" clId="{CD28BC23-F111-4C43-8899-AECC25208FA3}" dt="2021-10-13T17:33:55.961" v="1106" actId="478"/>
          <ac:spMkLst>
            <pc:docMk/>
            <pc:sldMk cId="2352332954" sldId="340"/>
            <ac:spMk id="5" creationId="{095C1E0C-EDFB-4FC2-A199-968F65904A25}"/>
          </ac:spMkLst>
        </pc:spChg>
        <pc:spChg chg="add mod">
          <ac:chgData name="Connie Mayse" userId="4bff59e9-95b2-4d29-a034-619d5155771f" providerId="ADAL" clId="{CD28BC23-F111-4C43-8899-AECC25208FA3}" dt="2021-10-13T20:04:08.452" v="1713" actId="1076"/>
          <ac:spMkLst>
            <pc:docMk/>
            <pc:sldMk cId="2352332954" sldId="340"/>
            <ac:spMk id="6" creationId="{D077438A-5BFB-4C4F-8563-495721ED79A9}"/>
          </ac:spMkLst>
        </pc:spChg>
      </pc:sldChg>
      <pc:sldChg chg="modSp new mod">
        <pc:chgData name="Connie Mayse" userId="4bff59e9-95b2-4d29-a034-619d5155771f" providerId="ADAL" clId="{CD28BC23-F111-4C43-8899-AECC25208FA3}" dt="2021-10-13T18:54:01.148" v="1478" actId="255"/>
        <pc:sldMkLst>
          <pc:docMk/>
          <pc:sldMk cId="2984697136" sldId="341"/>
        </pc:sldMkLst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984697136" sldId="341"/>
            <ac:spMk id="2" creationId="{85DED6D6-4579-412C-8917-C3B02601B1F3}"/>
          </ac:spMkLst>
        </pc:spChg>
        <pc:spChg chg="mod">
          <ac:chgData name="Connie Mayse" userId="4bff59e9-95b2-4d29-a034-619d5155771f" providerId="ADAL" clId="{CD28BC23-F111-4C43-8899-AECC25208FA3}" dt="2021-10-13T18:54:01.148" v="1478" actId="255"/>
          <ac:spMkLst>
            <pc:docMk/>
            <pc:sldMk cId="2984697136" sldId="341"/>
            <ac:spMk id="3" creationId="{B973B40E-689A-40B7-9275-DE9ADAFB38FF}"/>
          </ac:spMkLst>
        </pc:spChg>
        <pc:spChg chg="mod">
          <ac:chgData name="Connie Mayse" userId="4bff59e9-95b2-4d29-a034-619d5155771f" providerId="ADAL" clId="{CD28BC23-F111-4C43-8899-AECC25208FA3}" dt="2021-10-13T17:42:43.581" v="1440"/>
          <ac:spMkLst>
            <pc:docMk/>
            <pc:sldMk cId="2984697136" sldId="341"/>
            <ac:spMk id="4" creationId="{99F1CD2E-16E1-4DA3-B80F-025207644064}"/>
          </ac:spMkLst>
        </pc:spChg>
      </pc:sldChg>
      <pc:sldChg chg="add">
        <pc:chgData name="Connie Mayse" userId="4bff59e9-95b2-4d29-a034-619d5155771f" providerId="ADAL" clId="{CD28BC23-F111-4C43-8899-AECC25208FA3}" dt="2021-10-13T19:47:38.911" v="1516"/>
        <pc:sldMkLst>
          <pc:docMk/>
          <pc:sldMk cId="289441630" sldId="342"/>
        </pc:sldMkLst>
      </pc:sldChg>
      <pc:sldMasterChg chg="delSldLayout modSldLayout">
        <pc:chgData name="Connie Mayse" userId="4bff59e9-95b2-4d29-a034-619d5155771f" providerId="ADAL" clId="{CD28BC23-F111-4C43-8899-AECC25208FA3}" dt="2021-10-13T19:59:41.943" v="1682" actId="2696"/>
        <pc:sldMasterMkLst>
          <pc:docMk/>
          <pc:sldMasterMk cId="3613721008" sldId="2147483648"/>
        </pc:sldMasterMkLst>
        <pc:sldLayoutChg chg="delSp mod">
          <pc:chgData name="Connie Mayse" userId="4bff59e9-95b2-4d29-a034-619d5155771f" providerId="ADAL" clId="{CD28BC23-F111-4C43-8899-AECC25208FA3}" dt="2021-10-13T17:43:21.099" v="1443" actId="478"/>
          <pc:sldLayoutMkLst>
            <pc:docMk/>
            <pc:sldMasterMk cId="3613721008" sldId="2147483648"/>
            <pc:sldLayoutMk cId="1843579119" sldId="2147483652"/>
          </pc:sldLayoutMkLst>
          <pc:picChg chg="del">
            <ac:chgData name="Connie Mayse" userId="4bff59e9-95b2-4d29-a034-619d5155771f" providerId="ADAL" clId="{CD28BC23-F111-4C43-8899-AECC25208FA3}" dt="2021-10-13T17:43:21.099" v="1443" actId="478"/>
            <ac:picMkLst>
              <pc:docMk/>
              <pc:sldMasterMk cId="3613721008" sldId="2147483648"/>
              <pc:sldLayoutMk cId="1843579119" sldId="2147483652"/>
              <ac:picMk id="8" creationId="{00000000-0000-0000-0000-000000000000}"/>
            </ac:picMkLst>
          </pc:picChg>
        </pc:sldLayoutChg>
        <pc:sldLayoutChg chg="delSp mod">
          <pc:chgData name="Connie Mayse" userId="4bff59e9-95b2-4d29-a034-619d5155771f" providerId="ADAL" clId="{CD28BC23-F111-4C43-8899-AECC25208FA3}" dt="2021-10-13T17:43:22.930" v="1444" actId="478"/>
          <pc:sldLayoutMkLst>
            <pc:docMk/>
            <pc:sldMasterMk cId="3613721008" sldId="2147483648"/>
            <pc:sldLayoutMk cId="1291610060" sldId="2147483653"/>
          </pc:sldLayoutMkLst>
          <pc:picChg chg="del">
            <ac:chgData name="Connie Mayse" userId="4bff59e9-95b2-4d29-a034-619d5155771f" providerId="ADAL" clId="{CD28BC23-F111-4C43-8899-AECC25208FA3}" dt="2021-10-13T17:43:22.930" v="1444" actId="478"/>
            <ac:picMkLst>
              <pc:docMk/>
              <pc:sldMasterMk cId="3613721008" sldId="2147483648"/>
              <pc:sldLayoutMk cId="1291610060" sldId="2147483653"/>
              <ac:picMk id="8" creationId="{00000000-0000-0000-0000-000000000000}"/>
            </ac:picMkLst>
          </pc:picChg>
        </pc:sldLayoutChg>
        <pc:sldLayoutChg chg="delSp mod">
          <pc:chgData name="Connie Mayse" userId="4bff59e9-95b2-4d29-a034-619d5155771f" providerId="ADAL" clId="{CD28BC23-F111-4C43-8899-AECC25208FA3}" dt="2021-10-13T19:59:26.263" v="1681" actId="478"/>
          <pc:sldLayoutMkLst>
            <pc:docMk/>
            <pc:sldMasterMk cId="3613721008" sldId="2147483648"/>
            <pc:sldLayoutMk cId="1262162327" sldId="2147483655"/>
          </pc:sldLayoutMkLst>
          <pc:spChg chg="del">
            <ac:chgData name="Connie Mayse" userId="4bff59e9-95b2-4d29-a034-619d5155771f" providerId="ADAL" clId="{CD28BC23-F111-4C43-8899-AECC25208FA3}" dt="2021-10-13T19:59:26.263" v="1681" actId="478"/>
            <ac:spMkLst>
              <pc:docMk/>
              <pc:sldMasterMk cId="3613721008" sldId="2147483648"/>
              <pc:sldLayoutMk cId="1262162327" sldId="2147483655"/>
              <ac:spMk id="7" creationId="{00000000-0000-0000-0000-000000000000}"/>
            </ac:spMkLst>
          </pc:spChg>
          <pc:picChg chg="del">
            <ac:chgData name="Connie Mayse" userId="4bff59e9-95b2-4d29-a034-619d5155771f" providerId="ADAL" clId="{CD28BC23-F111-4C43-8899-AECC25208FA3}" dt="2021-10-13T17:43:15.906" v="1442" actId="478"/>
            <ac:picMkLst>
              <pc:docMk/>
              <pc:sldMasterMk cId="3613721008" sldId="2147483648"/>
              <pc:sldLayoutMk cId="1262162327" sldId="2147483655"/>
              <ac:picMk id="8" creationId="{00000000-0000-0000-0000-000000000000}"/>
            </ac:picMkLst>
          </pc:picChg>
        </pc:sldLayoutChg>
        <pc:sldLayoutChg chg="delSp del mod">
          <pc:chgData name="Connie Mayse" userId="4bff59e9-95b2-4d29-a034-619d5155771f" providerId="ADAL" clId="{CD28BC23-F111-4C43-8899-AECC25208FA3}" dt="2021-10-13T19:59:41.943" v="1682" actId="2696"/>
          <pc:sldLayoutMkLst>
            <pc:docMk/>
            <pc:sldMasterMk cId="3613721008" sldId="2147483648"/>
            <pc:sldLayoutMk cId="3091994313" sldId="2147483656"/>
          </pc:sldLayoutMkLst>
          <pc:picChg chg="del">
            <ac:chgData name="Connie Mayse" userId="4bff59e9-95b2-4d29-a034-619d5155771f" providerId="ADAL" clId="{CD28BC23-F111-4C43-8899-AECC25208FA3}" dt="2021-10-13T17:43:10.128" v="1441" actId="478"/>
            <ac:picMkLst>
              <pc:docMk/>
              <pc:sldMasterMk cId="3613721008" sldId="2147483648"/>
              <pc:sldLayoutMk cId="3091994313" sldId="2147483656"/>
              <ac:picMk id="9" creationId="{00000000-0000-0000-0000-000000000000}"/>
            </ac:picMkLst>
          </pc:picChg>
        </pc:sldLayoutChg>
        <pc:sldLayoutChg chg="delSp mod">
          <pc:chgData name="Connie Mayse" userId="4bff59e9-95b2-4d29-a034-619d5155771f" providerId="ADAL" clId="{CD28BC23-F111-4C43-8899-AECC25208FA3}" dt="2021-10-13T17:43:27.003" v="1445" actId="478"/>
          <pc:sldLayoutMkLst>
            <pc:docMk/>
            <pc:sldMasterMk cId="3613721008" sldId="2147483648"/>
            <pc:sldLayoutMk cId="3552067619" sldId="2147483658"/>
          </pc:sldLayoutMkLst>
          <pc:picChg chg="del">
            <ac:chgData name="Connie Mayse" userId="4bff59e9-95b2-4d29-a034-619d5155771f" providerId="ADAL" clId="{CD28BC23-F111-4C43-8899-AECC25208FA3}" dt="2021-10-13T17:43:27.003" v="1445" actId="478"/>
            <ac:picMkLst>
              <pc:docMk/>
              <pc:sldMasterMk cId="3613721008" sldId="2147483648"/>
              <pc:sldLayoutMk cId="3552067619" sldId="2147483658"/>
              <ac:picMk id="7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4CC00-F1A6-4CF3-8F50-22A15A828D09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8932C-6483-466C-A6D1-4F9760274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575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150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5725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300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2875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1450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025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86000" algn="l" defTabSz="57150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9397" y="2190751"/>
            <a:ext cx="7772400" cy="1369219"/>
          </a:xfrm>
        </p:spPr>
        <p:txBody>
          <a:bodyPr anchor="b">
            <a:normAutofit/>
          </a:bodyPr>
          <a:lstStyle>
            <a:lvl1pPr algn="r">
              <a:defRPr sz="3400" b="0" cap="all" baseline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83444" y="3399235"/>
            <a:ext cx="7772400" cy="112514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cap="all" baseline="0">
                <a:solidFill>
                  <a:srgbClr val="0FB7EB"/>
                </a:solidFill>
                <a:latin typeface="Franklin Gothic Medium Cond" panose="020B0606030402020204" pitchFamily="34" charset="0"/>
              </a:defRPr>
            </a:lvl1pPr>
            <a:lvl2pPr marL="4081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216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846" y="1143001"/>
            <a:ext cx="8185547" cy="2416969"/>
          </a:xfrm>
        </p:spPr>
        <p:txBody>
          <a:bodyPr anchor="ctr">
            <a:normAutofit/>
          </a:bodyPr>
          <a:lstStyle>
            <a:lvl1pPr algn="ctr">
              <a:defRPr sz="3400" b="0" cap="none" baseline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317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" y="95251"/>
            <a:ext cx="8396469" cy="666749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809626"/>
            <a:ext cx="8396469" cy="40005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3655"/>
            <a:ext cx="8396469" cy="467846"/>
          </a:xfrm>
        </p:spPr>
        <p:txBody>
          <a:bodyPr anchor="ctr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04" y="602316"/>
            <a:ext cx="8586969" cy="4345081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A894E-39C6-445A-8BB5-07D9C4FD0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9289" y="3028952"/>
            <a:ext cx="4226512" cy="1369219"/>
          </a:xfrm>
        </p:spPr>
        <p:txBody>
          <a:bodyPr lIns="0" anchor="b">
            <a:normAutofit/>
          </a:bodyPr>
          <a:lstStyle>
            <a:lvl1pPr algn="l">
              <a:lnSpc>
                <a:spcPct val="90000"/>
              </a:lnSpc>
              <a:defRPr sz="2200" b="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287214" y="4342210"/>
            <a:ext cx="4818186" cy="515540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100" cap="all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81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286941" y="4774766"/>
            <a:ext cx="2481461" cy="1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28574" rIns="57149" bIns="28574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571486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</a:rPr>
              <a:t>Health Care Service Corporation, a Mutual Legal Reserve Company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00400" y="971550"/>
            <a:ext cx="5715000" cy="1295400"/>
          </a:xfrm>
        </p:spPr>
        <p:txBody>
          <a:bodyPr rIns="0" bIns="0" anchor="b">
            <a:normAutofit/>
          </a:bodyPr>
          <a:lstStyle>
            <a:lvl1pPr marL="0" indent="0" algn="r"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81600" y="2266950"/>
            <a:ext cx="3733800" cy="685800"/>
          </a:xfrm>
        </p:spPr>
        <p:txBody>
          <a:bodyPr tIns="0" rIns="0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0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6941" y="285750"/>
            <a:ext cx="6875860" cy="762000"/>
          </a:xfrm>
        </p:spPr>
        <p:txBody>
          <a:bodyPr lIns="0" tIns="0" rIns="0" anchor="t">
            <a:normAutofit/>
          </a:bodyPr>
          <a:lstStyle>
            <a:lvl1pPr marL="0" indent="0" algn="l"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04800" y="1123950"/>
            <a:ext cx="8077200" cy="3733800"/>
          </a:xfr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87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fld id="{8A2F2488-EEE5-4C64-985E-6D98E97E975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A459-BA2D-452E-8055-C02588294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125" y="97155"/>
            <a:ext cx="8342779" cy="668655"/>
          </a:xfrm>
          <a:prstGeom prst="rect">
            <a:avLst/>
          </a:prstGeom>
        </p:spPr>
        <p:txBody>
          <a:bodyPr vert="horz" lIns="81639" tIns="40819" rIns="81639" bIns="4081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811530"/>
            <a:ext cx="8429625" cy="3950970"/>
          </a:xfrm>
          <a:prstGeom prst="rect">
            <a:avLst/>
          </a:prstGeom>
        </p:spPr>
        <p:txBody>
          <a:bodyPr vert="horz" lIns="81639" tIns="40819" rIns="81639" bIns="408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1926" y="4917281"/>
            <a:ext cx="2133600" cy="273844"/>
          </a:xfrm>
          <a:prstGeom prst="rect">
            <a:avLst/>
          </a:prstGeom>
        </p:spPr>
        <p:txBody>
          <a:bodyPr vert="horz" lIns="81639" tIns="40819" rIns="81639" bIns="40819" rtlCol="0" anchor="ctr"/>
          <a:lstStyle>
            <a:lvl1pPr algn="r">
              <a:defRPr sz="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4A894E-39C6-445A-8BB5-07D9C4FD0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2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2" r:id="rId3"/>
    <p:sldLayoutId id="2147483653" r:id="rId4"/>
    <p:sldLayoutId id="2147483658" r:id="rId5"/>
    <p:sldLayoutId id="2147483659" r:id="rId6"/>
    <p:sldLayoutId id="2147483660" r:id="rId7"/>
  </p:sldLayoutIdLst>
  <p:hf hdr="0" dt="0"/>
  <p:txStyles>
    <p:titleStyle>
      <a:lvl1pPr algn="l" defTabSz="816388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Franklin Gothic Medium Cond" panose="020B0606030402020204" pitchFamily="34" charset="0"/>
          <a:ea typeface="+mj-ea"/>
          <a:cs typeface="Arial" pitchFamily="34" charset="0"/>
        </a:defRPr>
      </a:lvl1pPr>
    </p:titleStyle>
    <p:bodyStyle>
      <a:lvl1pPr marL="180578" indent="-180578" algn="l" defTabSz="816388" rtl="0" eaLnBrk="1" latinLnBrk="0" hangingPunct="1">
        <a:spcBef>
          <a:spcPct val="20000"/>
        </a:spcBef>
        <a:buClr>
          <a:schemeClr val="accent1"/>
        </a:buClr>
        <a:buSzPct val="110000"/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07219" indent="-199430" algn="l" defTabSz="816388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98141" indent="-181571" algn="l" defTabSz="8163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96008" indent="-171649" algn="l" defTabSz="816388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36873" indent="-204097" algn="l" defTabSz="81638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45066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hlFjMS-JM0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xioshq.com/insights/smart-brief-writing-will-transform-your-internal-comms?hsLang=e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yfyi.sharepoint.com/sites/intranet/medicaid/Pages/medicaid-what-makes-different.aspx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fyi.sharepoint.com/sites/intranet/PC/Pages/ref/pc_livongo.aspx" TargetMode="External"/><Relationship Id="rId2" Type="http://schemas.openxmlformats.org/officeDocument/2006/relationships/hyperlink" Target="https://myfyi.sharepoint.com/sites/intranet/PC/Pages/ref/pc_wellbeingmanagement.aspx#presentationmaterial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arketing-onesource.com/A/ProductCentralHCSCInternal/4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Brevity quick guide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916488"/>
            <a:ext cx="2133600" cy="274637"/>
          </a:xfrm>
        </p:spPr>
        <p:txBody>
          <a:bodyPr/>
          <a:lstStyle/>
          <a:p>
            <a:fld id="{D04A894E-39C6-445A-8BB5-07D9C4FD0D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9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ledes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Brenda Sullivan, HIPAA Privacy and Local Security administrator, proves to be a Privacy All Star by taking simple steps that make all the difference.</a:t>
            </a:r>
          </a:p>
          <a:p>
            <a:endParaRPr lang="en-US" sz="1800" dirty="0"/>
          </a:p>
          <a:p>
            <a:r>
              <a:rPr lang="en-US" sz="1800" dirty="0"/>
              <a:t>Charles Johnson worked in Customer Service (CS) in Abilene for several years as a customer advocate, but he dreamed of being a computer programmer. He took action to change his career path, and one of the first steps was creating the Programming and Design community on Yammer.</a:t>
            </a:r>
          </a:p>
          <a:p>
            <a:endParaRPr lang="en-US" sz="1800" dirty="0"/>
          </a:p>
          <a:p>
            <a:r>
              <a:rPr lang="en-US" sz="1800" dirty="0"/>
              <a:t>Everyone has a different comfort level with interacting with others in the office. Let your coworkers know your personal comfort level ― pick up a set of social distancing comfort wristbands.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1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3: Lead the reader through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The “Why it matters” section: Use axioms in the body to break up content and help the reader along</a:t>
            </a:r>
          </a:p>
          <a:p>
            <a:pPr marL="769541" lvl="1" indent="-342900"/>
            <a:r>
              <a:rPr lang="en-US" sz="1600" dirty="0"/>
              <a:t>Context — why you should care</a:t>
            </a:r>
          </a:p>
          <a:p>
            <a:pPr marL="769541" lvl="1" indent="-342900"/>
            <a:r>
              <a:rPr lang="en-US" sz="1600" dirty="0"/>
              <a:t>Big picture — what’s the larger story</a:t>
            </a:r>
          </a:p>
          <a:p>
            <a:pPr marL="769541" lvl="1" indent="-342900"/>
            <a:r>
              <a:rPr lang="en-US" sz="1600" dirty="0"/>
              <a:t>Thought bubbles from others</a:t>
            </a:r>
          </a:p>
          <a:p>
            <a:pPr marL="769541" lvl="1" indent="-342900"/>
            <a:r>
              <a:rPr lang="en-US" sz="1600" dirty="0"/>
              <a:t>Examples of axioms:</a:t>
            </a:r>
          </a:p>
          <a:p>
            <a:pPr marL="1160463" lvl="2" indent="-342900"/>
            <a:r>
              <a:rPr lang="en-US" sz="1600" dirty="0"/>
              <a:t>What’s next</a:t>
            </a:r>
          </a:p>
          <a:p>
            <a:pPr marL="1160463" lvl="2" indent="-342900"/>
            <a:r>
              <a:rPr lang="en-US" sz="1600" dirty="0"/>
              <a:t>The bottom line</a:t>
            </a:r>
          </a:p>
          <a:p>
            <a:pPr marL="1160463" lvl="2" indent="-342900"/>
            <a:r>
              <a:rPr lang="en-US" sz="1600" dirty="0"/>
              <a:t>The big picture</a:t>
            </a:r>
          </a:p>
          <a:p>
            <a:pPr marL="1160463" lvl="2" indent="-342900"/>
            <a:r>
              <a:rPr lang="en-US" sz="1600" dirty="0"/>
              <a:t>By the numbers</a:t>
            </a:r>
          </a:p>
          <a:p>
            <a:pPr marL="1160463" lvl="2" indent="-342900"/>
            <a:r>
              <a:rPr lang="en-US" sz="1600" dirty="0"/>
              <a:t>Why it matters</a:t>
            </a:r>
          </a:p>
          <a:p>
            <a:pPr marL="1160463" lvl="2" indent="-342900"/>
            <a:r>
              <a:rPr lang="en-US" sz="1600" dirty="0"/>
              <a:t>Between the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0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use of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809626"/>
            <a:ext cx="8740140" cy="4000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Wear Your Comfort Level on Your Sleeve</a:t>
            </a:r>
          </a:p>
          <a:p>
            <a:pPr marL="0" indent="0" algn="l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Everyone has a different comfort level with interacting with others in the office. Let your coworkers know your personal comfort level ― pick up a set of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social distancing comfort wristbands.</a:t>
            </a: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effectLst/>
                <a:latin typeface="Open Sans" panose="020B0606030504020204" pitchFamily="34" charset="0"/>
              </a:rPr>
              <a:t>What they mean: 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These color-coded wristbands allow you to show others whether you’re ready for direct contact or would prefer to keep your distance.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Red ― No contact: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keeping a social distance of at least six feet apart.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Yellow ― Still cautious: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okay with talking at shorter distances, but no physical contact.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Green ―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High-fives and handshakes: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ready to socialize.</a:t>
            </a:r>
          </a:p>
          <a:p>
            <a:pPr marL="0" indent="0" algn="l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In headquarters and larger offices, pick up your wristband set in the lobby. In smaller locations, stop by the Security desk or see your site lead.</a:t>
            </a:r>
            <a:br>
              <a:rPr lang="en-US" sz="1400" b="0" i="0" dirty="0"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effectLst/>
                <a:latin typeface="Open Sans" panose="020B0606030504020204" pitchFamily="34" charset="0"/>
              </a:rPr>
              <a:t>Follow safety protocols: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The wristbands will help us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respect each other’s comfort level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in the office. Please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continue to wear your mask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in public areas of the office, including hallways, lobbies, restrooms and conference rooms, and do your best to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maintain a minimum six-foot difference.</a:t>
            </a:r>
            <a:br>
              <a:rPr lang="en-US" sz="1400" b="0" i="0" dirty="0"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effectLst/>
                <a:latin typeface="Open Sans" panose="020B0606030504020204" pitchFamily="34" charset="0"/>
              </a:rPr>
              <a:t>People leaders: 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you are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your team’s role model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for following our safety protocols.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1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use of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809626"/>
            <a:ext cx="8740140" cy="4000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Wear Your Comfort Level on Your Sleeve</a:t>
            </a:r>
          </a:p>
          <a:p>
            <a:pPr marL="0" indent="0" algn="l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Everyone has a different comfort level with interacting with others in the office. Let your coworkers know your personal comfort level ― pick up a set of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social distancing comfort wristbands.</a:t>
            </a: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What they mean: 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These color-coded wristbands allow you to show others whether you’re ready for direct contact or would prefer to keep your distance.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Red ― No contact: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keeping a social distance of at least six feet apart.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Yellow ― Still cautious: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okay with talking at shorter distances, but no physical contact.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1" i="0" dirty="0">
                <a:effectLst/>
                <a:latin typeface="Open Sans" panose="020B0606030504020204" pitchFamily="34" charset="0"/>
              </a:rPr>
              <a:t>Green ―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High-fives and handshakes: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I’m ready to socialize.</a:t>
            </a:r>
          </a:p>
          <a:p>
            <a:pPr marL="0" indent="0" algn="l">
              <a:buNone/>
            </a:pPr>
            <a:r>
              <a:rPr lang="en-US" sz="1400" b="0" i="0" dirty="0">
                <a:effectLst/>
                <a:latin typeface="Open Sans" panose="020B0606030504020204" pitchFamily="34" charset="0"/>
              </a:rPr>
              <a:t>In headquarters and larger offices, pick up your wristband set in the lobby. In smaller locations, stop by the Security desk or see your site lead.</a:t>
            </a: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Follow safety protocols:</a:t>
            </a:r>
            <a:r>
              <a:rPr lang="en-US" sz="14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The wristbands will help us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respect each other’s comfort level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in the office. Please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continue to wear your mask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in public areas of the office, including hallways, lobbies, restrooms and conference rooms, and do your best to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maintain a minimum six-foot difference.</a:t>
            </a:r>
            <a:br>
              <a:rPr lang="en-US" sz="1400" b="0" i="0" dirty="0">
                <a:effectLst/>
                <a:latin typeface="Open Sans" panose="020B0606030504020204" pitchFamily="34" charset="0"/>
              </a:rPr>
            </a:br>
            <a:br>
              <a:rPr lang="en-US" sz="1400" b="0" i="0" dirty="0">
                <a:solidFill>
                  <a:srgbClr val="4E4B4E"/>
                </a:solidFill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People leaders: 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you are </a:t>
            </a:r>
            <a:r>
              <a:rPr lang="en-US" sz="1400" b="1" i="0" dirty="0">
                <a:effectLst/>
                <a:latin typeface="Open Sans" panose="020B0606030504020204" pitchFamily="34" charset="0"/>
              </a:rPr>
              <a:t>your team’s role model</a:t>
            </a:r>
            <a:r>
              <a:rPr lang="en-US" sz="1400" b="0" i="0" dirty="0">
                <a:effectLst/>
                <a:latin typeface="Open Sans" panose="020B0606030504020204" pitchFamily="34" charset="0"/>
              </a:rPr>
              <a:t> for following our safety protocols.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4: If they want to know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Give readers the chance to dig deeper if they want:</a:t>
            </a:r>
          </a:p>
          <a:p>
            <a:pPr lvl="1"/>
            <a:r>
              <a:rPr lang="en-US" sz="1600" dirty="0"/>
              <a:t>Go deeper</a:t>
            </a:r>
          </a:p>
          <a:p>
            <a:pPr lvl="1"/>
            <a:r>
              <a:rPr lang="en-US" sz="1600" dirty="0"/>
              <a:t>Learn more</a:t>
            </a:r>
          </a:p>
          <a:p>
            <a:pPr lvl="1"/>
            <a:r>
              <a:rPr lang="en-US" sz="1600" dirty="0"/>
              <a:t>Questions?</a:t>
            </a:r>
          </a:p>
          <a:p>
            <a:pPr lvl="1"/>
            <a:r>
              <a:rPr lang="en-US" sz="1600" dirty="0"/>
              <a:t>Read on</a:t>
            </a:r>
          </a:p>
          <a:p>
            <a:pPr lvl="1"/>
            <a:r>
              <a:rPr lang="en-US" sz="1600" dirty="0"/>
              <a:t>Links: to other sources</a:t>
            </a:r>
          </a:p>
          <a:p>
            <a:pPr marL="769541" lvl="1" indent="-342900">
              <a:buFont typeface="+mj-lt"/>
              <a:buAutoNum type="arabicPeriod" startAt="4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Brevity writing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Cut extra words/lines.</a:t>
            </a:r>
          </a:p>
          <a:p>
            <a:r>
              <a:rPr lang="en-US" sz="1800" dirty="0"/>
              <a:t>Use bullets/lists.</a:t>
            </a:r>
          </a:p>
          <a:p>
            <a:r>
              <a:rPr lang="en-US" sz="1800" dirty="0"/>
              <a:t>Use bolding for emphasis (use sparingly).</a:t>
            </a:r>
          </a:p>
          <a:p>
            <a:r>
              <a:rPr lang="en-US" sz="1800" dirty="0"/>
              <a:t>Use vivid words.</a:t>
            </a:r>
          </a:p>
          <a:p>
            <a:r>
              <a:rPr lang="en-US" sz="1800" dirty="0"/>
              <a:t>Link out.</a:t>
            </a:r>
          </a:p>
          <a:p>
            <a:r>
              <a:rPr lang="en-US" sz="1800" dirty="0"/>
              <a:t>Skip underlining — to most people it means “link.”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Sign up for </a:t>
            </a:r>
            <a:r>
              <a:rPr lang="en-US" sz="1800" dirty="0" err="1"/>
              <a:t>Axios.com’s</a:t>
            </a:r>
            <a:r>
              <a:rPr lang="en-US" sz="1800" dirty="0"/>
              <a:t> daily report to get used to the style.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6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7BF7-1768-48B9-9860-CEDC2B57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17742-A48A-47BE-8F16-1E25A54CF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Use the sample article provided.</a:t>
            </a:r>
          </a:p>
          <a:p>
            <a:r>
              <a:rPr lang="en-US" sz="1800" dirty="0"/>
              <a:t>Rewrite/write:</a:t>
            </a:r>
          </a:p>
          <a:p>
            <a:pPr lvl="1"/>
            <a:r>
              <a:rPr lang="en-US" sz="1800" dirty="0"/>
              <a:t>Headline</a:t>
            </a:r>
          </a:p>
          <a:p>
            <a:pPr lvl="1"/>
            <a:r>
              <a:rPr lang="en-US" sz="1800" dirty="0" err="1"/>
              <a:t>Lede</a:t>
            </a:r>
            <a:endParaRPr lang="en-US" sz="1800" dirty="0"/>
          </a:p>
          <a:p>
            <a:pPr lvl="1"/>
            <a:r>
              <a:rPr lang="en-US" sz="1800" dirty="0"/>
              <a:t>“Why it matters”</a:t>
            </a:r>
          </a:p>
          <a:p>
            <a:pPr lvl="1"/>
            <a:r>
              <a:rPr lang="en-US" sz="1800" dirty="0"/>
              <a:t>Go deeper</a:t>
            </a:r>
          </a:p>
          <a:p>
            <a:pPr marL="0" indent="-18852">
              <a:buNone/>
            </a:pPr>
            <a:r>
              <a:rPr lang="en-US" sz="1800" dirty="0"/>
              <a:t>How else would you trim this?</a:t>
            </a:r>
          </a:p>
          <a:p>
            <a:pPr marL="266898" indent="-285750"/>
            <a:r>
              <a:rPr lang="en-US" sz="1800" dirty="0"/>
              <a:t>Look for extra words to cut</a:t>
            </a:r>
          </a:p>
          <a:p>
            <a:pPr marL="266898" indent="-285750"/>
            <a:r>
              <a:rPr lang="en-US" sz="1800" dirty="0"/>
              <a:t>Contractions</a:t>
            </a:r>
          </a:p>
          <a:p>
            <a:pPr marL="266898" indent="-285750"/>
            <a:r>
              <a:rPr lang="en-US" sz="1800" dirty="0"/>
              <a:t>Assess for value</a:t>
            </a:r>
          </a:p>
          <a:p>
            <a:pPr marL="266898" indent="-285750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AF992-9F95-4866-A5C6-762522FC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3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C194-012C-487D-BD45-7F19BC806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1" y="95251"/>
            <a:ext cx="7532370" cy="666749"/>
          </a:xfrm>
        </p:spPr>
        <p:txBody>
          <a:bodyPr>
            <a:noAutofit/>
          </a:bodyPr>
          <a:lstStyle/>
          <a:p>
            <a:r>
              <a:rPr lang="en-US" sz="1800" b="1" kern="1800" dirty="0">
                <a:solidFill>
                  <a:srgbClr val="30303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Emotional William Shatner Completes Historic Blue Origin flight: ‘It was unbelievable’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17145-41E3-404E-85B2-F369F7257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809625"/>
            <a:ext cx="8740140" cy="4238624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buNone/>
            </a:pP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William Shatner can truthfully say he's boldly gone where no man (his age) has gone before.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sz="1300" b="1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Making history: 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Wednesday, the "Star Trek" actor </a:t>
            </a: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became the oldest person, at 90, to have flown in space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Shatner and three others were launched in Blue Origin’s New Shepard rocket just before 11 a.m. Eastern time. 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3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the crew safely landed back on Earth several minutes later, Shatner said the experience was "unlike anything they described." 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300" b="1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Emotional quote: 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"In a way </a:t>
            </a: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it's indescribable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," Shatner told Blue Origin founder Jeff Bezos. " What you have given me is the most profound experience I can imagine. I hope I never recover from this…Everybody in the world needs to do this. Everybody in the world needs to see it." 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300" b="1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Others in space: 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Shatner’s </a:t>
            </a:r>
            <a:r>
              <a:rPr lang="en-US" sz="13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fellow travelers 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Blue Origin's second human spaceflight included Audrey Powers, the company’s vice president of mission and flight operations, and two paying passengers: former NASA engineer and tech entrepreneur Chris </a:t>
            </a:r>
            <a:r>
              <a:rPr lang="en-US" sz="13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Boshuizen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 and Glen de Vries, the founder of a clinical trials software company. Blue Origin has not publicly disclosed what </a:t>
            </a:r>
            <a:r>
              <a:rPr lang="en-US" sz="13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Boshuizen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de Vries paid. 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3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 statement on Blue Origin’s website added that the astronauts were trained prior to the flight.</a:t>
            </a:r>
            <a:endParaRPr lang="en-US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300" b="1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it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Watch </a:t>
            </a:r>
            <a:r>
              <a:rPr lang="en-US" sz="1300" b="1" u="sng" dirty="0">
                <a:solidFill>
                  <a:srgbClr val="30303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USA TODAY</a:t>
            </a:r>
            <a:r>
              <a:rPr lang="en-US" sz="1300" b="1" dirty="0">
                <a:solidFill>
                  <a:srgbClr val="30303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’s </a:t>
            </a:r>
            <a:r>
              <a:rPr lang="en-US" sz="13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launch video</a:t>
            </a:r>
            <a:r>
              <a:rPr lang="en-US" sz="13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9FE99-1FED-41B7-871E-1E5F8183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077438A-5BFB-4C4F-8563-495721ED79A9}"/>
              </a:ext>
            </a:extLst>
          </p:cNvPr>
          <p:cNvSpPr/>
          <p:nvPr/>
        </p:nvSpPr>
        <p:spPr>
          <a:xfrm>
            <a:off x="7848600" y="309562"/>
            <a:ext cx="1143000" cy="714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207 words</a:t>
            </a:r>
          </a:p>
        </p:txBody>
      </p:sp>
    </p:spTree>
    <p:extLst>
      <p:ext uri="{BB962C8B-B14F-4D97-AF65-F5344CB8AC3E}">
        <p14:creationId xmlns:p14="http://schemas.microsoft.com/office/powerpoint/2010/main" val="23523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D6D6-4579-412C-8917-C3B02601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Brevity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B40E-689A-40B7-9275-DE9ADAFB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Axios</a:t>
            </a:r>
            <a:r>
              <a:rPr lang="en-US" sz="1800" dirty="0"/>
              <a:t> HQ: </a:t>
            </a:r>
            <a:r>
              <a:rPr lang="en-US" sz="1800" b="1" dirty="0"/>
              <a:t>https://www.axioshq.com/insights/</a:t>
            </a:r>
            <a:endParaRPr lang="en-US" sz="1800" b="1" dirty="0">
              <a:hlinkClick r:id="rId2"/>
            </a:endParaRPr>
          </a:p>
          <a:p>
            <a:pPr marL="426641" lvl="1" indent="0">
              <a:buNone/>
            </a:pPr>
            <a:r>
              <a:rPr lang="en-US" sz="1800" dirty="0"/>
              <a:t>Smart, brief writing will transform your internal comms</a:t>
            </a:r>
            <a:endParaRPr lang="en-US" sz="1800" dirty="0">
              <a:hlinkClick r:id="rId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1CD2E-16E1-4DA3-B80F-02520764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Brevity — it’s a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Axios</a:t>
            </a:r>
            <a:r>
              <a:rPr lang="en-US" sz="1800" dirty="0"/>
              <a:t> originated the Smart Brevity style.</a:t>
            </a:r>
          </a:p>
          <a:p>
            <a:r>
              <a:rPr lang="en-US" sz="1800" dirty="0"/>
              <a:t>Designed to get facts in front of readers quickly:</a:t>
            </a:r>
          </a:p>
          <a:p>
            <a:pPr lvl="1"/>
            <a:r>
              <a:rPr lang="en-US" sz="1600" dirty="0"/>
              <a:t>Too much to read, too little time.</a:t>
            </a:r>
          </a:p>
          <a:p>
            <a:pPr lvl="1"/>
            <a:r>
              <a:rPr lang="en-US" sz="1600" dirty="0"/>
              <a:t>People don’t read, they skim.</a:t>
            </a:r>
          </a:p>
          <a:p>
            <a:pPr lvl="1"/>
            <a:r>
              <a:rPr lang="en-US" sz="1600" dirty="0"/>
              <a:t>Just tell me what’s new, what matters most.</a:t>
            </a:r>
          </a:p>
          <a:p>
            <a:r>
              <a:rPr lang="en-US" sz="1800" dirty="0"/>
              <a:t>Ask yourself: Is it worthy? Would I pause to read it?</a:t>
            </a:r>
          </a:p>
          <a:p>
            <a:pPr lvl="1"/>
            <a:r>
              <a:rPr lang="en-US" sz="1600" dirty="0"/>
              <a:t>Does it offer something new or save the reader time?</a:t>
            </a:r>
          </a:p>
          <a:p>
            <a:pPr lvl="1"/>
            <a:r>
              <a:rPr lang="en-US" sz="1600" dirty="0"/>
              <a:t>Is it one of the most significant things happening for them right now?</a:t>
            </a:r>
          </a:p>
          <a:p>
            <a:pPr lvl="1"/>
            <a:r>
              <a:rPr lang="en-US" sz="1600" dirty="0"/>
              <a:t>Will it make your target reader smarter?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Course in Smart Brevity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Audience First</a:t>
            </a:r>
          </a:p>
          <a:p>
            <a:r>
              <a:rPr lang="en-US" sz="1800" dirty="0"/>
              <a:t>Identify audience.</a:t>
            </a:r>
          </a:p>
          <a:p>
            <a:r>
              <a:rPr lang="en-US" sz="1800" dirty="0"/>
              <a:t>Write for the most informed member of this audience.</a:t>
            </a:r>
          </a:p>
          <a:p>
            <a:pPr lvl="1"/>
            <a:r>
              <a:rPr lang="en-US" sz="1600" dirty="0"/>
              <a:t>Assume this person stays current, aware of much of the background for this story.</a:t>
            </a:r>
          </a:p>
          <a:p>
            <a:r>
              <a:rPr lang="en-US" sz="1800" dirty="0"/>
              <a:t>Ask yourself if you would read it.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Be Smart</a:t>
            </a:r>
          </a:p>
          <a:p>
            <a:r>
              <a:rPr lang="en-US" sz="1800" dirty="0"/>
              <a:t>If not worthy, leave it out.</a:t>
            </a:r>
          </a:p>
          <a:p>
            <a:r>
              <a:rPr lang="en-US" sz="1800" dirty="0"/>
              <a:t>Keep it short — brevity is confidence. Length is fear.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Smart Brevity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660" y="809626"/>
            <a:ext cx="7749540" cy="4000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Medicaid STAR Kids Program Helps Children With Disabilities Stay in Their Homes</a:t>
            </a:r>
          </a:p>
          <a:p>
            <a:pPr marL="0" indent="0">
              <a:buNone/>
            </a:pPr>
            <a:r>
              <a:rPr lang="en-US" sz="1200" dirty="0"/>
              <a:t>Children with disabilities and their families face plenty of challenges. Getting health care shouldn’t be one of them. STAR Kids is a Medicaid program in Texas designed to </a:t>
            </a:r>
            <a:r>
              <a:rPr lang="en-US" sz="1200" b="1" dirty="0"/>
              <a:t>meet the unique needs of children with disabilities</a:t>
            </a:r>
            <a:r>
              <a:rPr lang="en-US" sz="1200" dirty="0"/>
              <a:t>.</a:t>
            </a:r>
            <a:br>
              <a:rPr lang="en-US" sz="1200" dirty="0"/>
            </a:br>
            <a:br>
              <a:rPr lang="en-US" sz="1200" dirty="0"/>
            </a:br>
            <a:r>
              <a:rPr lang="en-US" sz="1200" b="1" dirty="0"/>
              <a:t>Why it matters:</a:t>
            </a:r>
            <a:r>
              <a:rPr lang="en-US" sz="1200" dirty="0"/>
              <a:t> In the past, many children with disabilities were institutionalized because they couldn’t get the care they needed in their homes. Through STAR Kids, </a:t>
            </a:r>
            <a:r>
              <a:rPr lang="en-US" sz="1200" b="1" dirty="0"/>
              <a:t>children can stay in their homes</a:t>
            </a:r>
            <a:r>
              <a:rPr lang="en-US" sz="1200" dirty="0"/>
              <a:t>, which makes it easier for families to care for them.</a:t>
            </a:r>
            <a:br>
              <a:rPr lang="en-US" sz="1200" dirty="0"/>
            </a:br>
            <a:br>
              <a:rPr lang="en-US" sz="1200" dirty="0"/>
            </a:br>
            <a:r>
              <a:rPr lang="en-US" sz="1200" b="1" dirty="0"/>
              <a:t>The details:</a:t>
            </a:r>
            <a:r>
              <a:rPr lang="en-US" sz="1200" dirty="0"/>
              <a:t> In STAR Kids, service coordinators meet with families in their homes to assess needs and make sure the enrolled children have the </a:t>
            </a:r>
            <a:r>
              <a:rPr lang="en-US" sz="1200" b="1" dirty="0"/>
              <a:t>right doctors and specialists </a:t>
            </a:r>
            <a:r>
              <a:rPr lang="en-US" sz="1200" dirty="0"/>
              <a:t>to address their special needs. STAR Kids </a:t>
            </a:r>
            <a:r>
              <a:rPr lang="en-US" sz="1200" b="1" dirty="0"/>
              <a:t>provides service coordination, monitors quality </a:t>
            </a:r>
            <a:r>
              <a:rPr lang="en-US" sz="1200" dirty="0"/>
              <a:t>to make sure members’ needs and expectations are met and</a:t>
            </a:r>
            <a:r>
              <a:rPr lang="en-US" sz="1200" b="1" dirty="0"/>
              <a:t> provides long-term services and support</a:t>
            </a:r>
            <a:r>
              <a:rPr lang="en-US" sz="1200" dirty="0"/>
              <a:t>. HCSC can track and improve performance to help maximize the health and independence of our members.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Learn more</a:t>
            </a:r>
            <a:r>
              <a:rPr lang="en-US" sz="1200" dirty="0"/>
              <a:t>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81915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200150"/>
            <a:ext cx="75858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tlCol="0" anchor="ctr"/>
          <a:lstStyle/>
          <a:p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Lede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88" y="188595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Why it matters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363855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Go deeper</a:t>
            </a:r>
          </a:p>
        </p:txBody>
      </p:sp>
    </p:spTree>
    <p:extLst>
      <p:ext uri="{BB962C8B-B14F-4D97-AF65-F5344CB8AC3E}">
        <p14:creationId xmlns:p14="http://schemas.microsoft.com/office/powerpoint/2010/main" val="5914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Smart Brevity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660" y="809626"/>
            <a:ext cx="7749540" cy="4124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Wellbeing Management Adding 50% More Members</a:t>
            </a:r>
          </a:p>
          <a:p>
            <a:pPr marL="0" indent="0">
              <a:buNone/>
            </a:pPr>
            <a:r>
              <a:rPr lang="en-US" sz="1200" dirty="0"/>
              <a:t>About 2.5 million new members will have access to our health management and wellness program when </a:t>
            </a:r>
            <a:r>
              <a:rPr lang="en-US" sz="1200" b="1" dirty="0"/>
              <a:t>Wellbeing Management (WBM) 2.0 rolls out Jan. 1</a:t>
            </a:r>
            <a:r>
              <a:rPr lang="en-US" sz="1200" dirty="0"/>
              <a:t>. This </a:t>
            </a:r>
            <a:r>
              <a:rPr lang="en-US" sz="1200" dirty="0">
                <a:hlinkClick r:id="rId2"/>
              </a:rPr>
              <a:t>Wellbeing Management</a:t>
            </a:r>
            <a:r>
              <a:rPr lang="en-US" sz="1200" dirty="0"/>
              <a:t> upgrade will offer more than 7.5 million members (including the new additions) a range of new services to boost health care engagement while controlling costs.</a:t>
            </a:r>
            <a:br>
              <a:rPr lang="en-US" sz="1200" dirty="0"/>
            </a:br>
            <a:br>
              <a:rPr lang="en-US" sz="1200" dirty="0"/>
            </a:br>
            <a:r>
              <a:rPr lang="en-US" sz="1200" b="1" dirty="0"/>
              <a:t>Who’s being added? </a:t>
            </a:r>
            <a:r>
              <a:rPr lang="en-US" sz="1200" dirty="0"/>
              <a:t>In 2020, the product expands to small group, mid-market, retail and student health. WBM debuted with our large group customers in 2019.</a:t>
            </a:r>
            <a:br>
              <a:rPr lang="en-US" sz="1200" dirty="0"/>
            </a:br>
            <a:br>
              <a:rPr lang="en-US" sz="1200" dirty="0"/>
            </a:br>
            <a:r>
              <a:rPr lang="en-US" sz="1200" b="1" dirty="0"/>
              <a:t>The Biggest Change:</a:t>
            </a:r>
            <a:r>
              <a:rPr lang="en-US" sz="1200" dirty="0"/>
              <a:t> WBM members work with a health advisor who coordinates their care holistically. With 2.0, the health advisor will have </a:t>
            </a:r>
            <a:r>
              <a:rPr lang="en-US" sz="1200" b="1" dirty="0"/>
              <a:t>better insight into the member’s engagement</a:t>
            </a:r>
            <a:r>
              <a:rPr lang="en-US" sz="1200" dirty="0"/>
              <a:t>. For example, they’ll see if a member needs encouragement to take advantage of </a:t>
            </a:r>
            <a:r>
              <a:rPr lang="en-US" sz="1200" dirty="0">
                <a:hlinkClick r:id="rId3"/>
              </a:rPr>
              <a:t>diabetes support</a:t>
            </a:r>
            <a:r>
              <a:rPr lang="en-US" sz="1200" dirty="0"/>
              <a:t>. Our clinical and SDO teams have adjusted staffing and processes to accommodate the changes.</a:t>
            </a:r>
            <a:br>
              <a:rPr lang="en-US" sz="1200" dirty="0"/>
            </a:br>
            <a:br>
              <a:rPr lang="en-US" sz="1200" dirty="0"/>
            </a:br>
            <a:r>
              <a:rPr lang="en-US" sz="1200" b="1" dirty="0"/>
              <a:t>The 411 on 2.0:</a:t>
            </a:r>
            <a:r>
              <a:rPr lang="en-US" sz="1200" dirty="0"/>
              <a:t>Other WBM 2.0 enhancements include: </a:t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New member incentives </a:t>
            </a:r>
          </a:p>
          <a:p>
            <a:r>
              <a:rPr lang="en-US" sz="1200" dirty="0"/>
              <a:t>Digital coaching for high blood pressure and musculoskeletal conditions </a:t>
            </a:r>
          </a:p>
          <a:p>
            <a:r>
              <a:rPr lang="en-US" sz="1200" dirty="0"/>
              <a:t>A new women’s and family health suite  </a:t>
            </a:r>
          </a:p>
          <a:p>
            <a:pPr marL="0" indent="0">
              <a:buNone/>
            </a:pPr>
            <a:endParaRPr lang="en-US" sz="1200" dirty="0">
              <a:hlinkClick r:id="rId4"/>
            </a:endParaRPr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Listen</a:t>
            </a:r>
            <a:r>
              <a:rPr lang="en-US" sz="1200" dirty="0"/>
              <a:t> to short recordings to dive deeper into the WBM enhancements.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81915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200150"/>
            <a:ext cx="75858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tlCol="0" anchor="ctr"/>
          <a:lstStyle/>
          <a:p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Lede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88" y="203835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Why it matters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705350"/>
            <a:ext cx="75858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Go deeper</a:t>
            </a:r>
          </a:p>
        </p:txBody>
      </p:sp>
    </p:spTree>
    <p:extLst>
      <p:ext uri="{BB962C8B-B14F-4D97-AF65-F5344CB8AC3E}">
        <p14:creationId xmlns:p14="http://schemas.microsoft.com/office/powerpoint/2010/main" val="326961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Brevity: four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Headline/subject line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/>
              <a:t>Lede</a:t>
            </a:r>
            <a:r>
              <a:rPr lang="en-US" sz="1800" dirty="0"/>
              <a:t> (opening paragraph)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“Why it matters” section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Give readers the chance to dig deeper if they want</a:t>
            </a:r>
          </a:p>
          <a:p>
            <a:pPr marL="342900" indent="-342900">
              <a:buFont typeface="+mj-lt"/>
              <a:buAutoNum type="arabicPeriod" startAt="4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Total word count: 200-250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Each section should give the reader something new. If they stopped reading there, will they have learned something?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Your headline is your first impression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Headline/subject line</a:t>
            </a:r>
          </a:p>
          <a:p>
            <a:pPr marL="769541" lvl="1" indent="-342900"/>
            <a:r>
              <a:rPr lang="en-US" sz="1600" dirty="0"/>
              <a:t>Direct, robust, clear</a:t>
            </a:r>
          </a:p>
          <a:p>
            <a:pPr marL="769541" lvl="1" indent="-342900"/>
            <a:r>
              <a:rPr lang="en-US" sz="1600" dirty="0"/>
              <a:t>Sense of urgency/curiosity</a:t>
            </a:r>
          </a:p>
          <a:p>
            <a:pPr marL="769541" lvl="1" indent="-342900"/>
            <a:r>
              <a:rPr lang="en-US" sz="1600" dirty="0"/>
              <a:t>Something new</a:t>
            </a:r>
          </a:p>
          <a:p>
            <a:pPr marL="769541" lvl="1" indent="-342900"/>
            <a:r>
              <a:rPr lang="en-US" sz="1600" dirty="0"/>
              <a:t>Sharp, honest, provocative — draw reader in</a:t>
            </a:r>
          </a:p>
          <a:p>
            <a:pPr marL="769541" lvl="1" indent="-34290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6641" lvl="1" indent="0">
              <a:buNone/>
            </a:pPr>
            <a:endParaRPr lang="en-US" sz="1600" dirty="0"/>
          </a:p>
          <a:p>
            <a:r>
              <a:rPr lang="en-US" sz="1800" dirty="0"/>
              <a:t>Brenda Makes a Difference</a:t>
            </a:r>
          </a:p>
          <a:p>
            <a:r>
              <a:rPr lang="en-US" sz="1800" dirty="0"/>
              <a:t>How Charles Johnson Used Yammer to Change His Career</a:t>
            </a:r>
          </a:p>
          <a:p>
            <a:r>
              <a:rPr lang="en-US" sz="1800" dirty="0"/>
              <a:t>Wear Your Comfort Level on Your Sleeve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4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2: Hook ‘</a:t>
            </a:r>
            <a:r>
              <a:rPr lang="en-US" dirty="0" err="1"/>
              <a:t>em</a:t>
            </a:r>
            <a:r>
              <a:rPr lang="en-US" dirty="0"/>
              <a:t> from the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1800" dirty="0" err="1"/>
              <a:t>Lede</a:t>
            </a:r>
            <a:r>
              <a:rPr lang="en-US" sz="1800" dirty="0"/>
              <a:t> (opening paragraph)</a:t>
            </a:r>
          </a:p>
          <a:p>
            <a:pPr marL="769541" lvl="1" indent="-342900"/>
            <a:r>
              <a:rPr lang="en-US" sz="1600" dirty="0"/>
              <a:t>One sentence; two if you must</a:t>
            </a:r>
          </a:p>
          <a:p>
            <a:pPr marL="769541" lvl="1" indent="-342900"/>
            <a:r>
              <a:rPr lang="en-US" sz="1600" dirty="0"/>
              <a:t>To the point</a:t>
            </a:r>
          </a:p>
          <a:p>
            <a:pPr marL="769541" lvl="1" indent="-342900"/>
            <a:r>
              <a:rPr lang="en-US" sz="1600" dirty="0"/>
              <a:t>Something new or essential</a:t>
            </a:r>
          </a:p>
          <a:p>
            <a:pPr marL="1160463" lvl="2" indent="-342900"/>
            <a:r>
              <a:rPr lang="en-US" sz="1600" dirty="0"/>
              <a:t>If you were excitedly telling a friend in a bar what you just learned, how would you say it?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894E-39C6-445A-8BB5-07D9C4FD0D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terprise Theme Custom 1">
      <a:dk1>
        <a:srgbClr val="000000"/>
      </a:dk1>
      <a:lt1>
        <a:srgbClr val="FFFFFF"/>
      </a:lt1>
      <a:dk2>
        <a:srgbClr val="0064A4"/>
      </a:dk2>
      <a:lt2>
        <a:srgbClr val="FFFFFF"/>
      </a:lt2>
      <a:accent1>
        <a:srgbClr val="6890BE"/>
      </a:accent1>
      <a:accent2>
        <a:srgbClr val="19286F"/>
      </a:accent2>
      <a:accent3>
        <a:srgbClr val="0080C7"/>
      </a:accent3>
      <a:accent4>
        <a:srgbClr val="8CC049"/>
      </a:accent4>
      <a:accent5>
        <a:srgbClr val="5AB3E6"/>
      </a:accent5>
      <a:accent6>
        <a:srgbClr val="C1B6B3"/>
      </a:accent6>
      <a:hlink>
        <a:srgbClr val="2469A6"/>
      </a:hlink>
      <a:folHlink>
        <a:srgbClr val="8E7C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14295</TotalTime>
  <Words>1796</Words>
  <Application>Microsoft Office PowerPoint</Application>
  <PresentationFormat>On-screen Show (16:9)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Franklin Gothic Medium Cond</vt:lpstr>
      <vt:lpstr>Open Sans</vt:lpstr>
      <vt:lpstr>Office Theme</vt:lpstr>
      <vt:lpstr>Smart Brevity quick guide</vt:lpstr>
      <vt:lpstr>Smart Brevity — it’s a thing</vt:lpstr>
      <vt:lpstr>A Brief Course in Smart Brevity</vt:lpstr>
      <vt:lpstr>Sample Smart Brevity article</vt:lpstr>
      <vt:lpstr>Sample Smart Brevity article</vt:lpstr>
      <vt:lpstr>Smart Brevity: four parts</vt:lpstr>
      <vt:lpstr>Part 1: Your headline is your first impression</vt:lpstr>
      <vt:lpstr>Sample headlines</vt:lpstr>
      <vt:lpstr>Part 2: Hook ‘em from the start</vt:lpstr>
      <vt:lpstr>Sample ledes</vt:lpstr>
      <vt:lpstr>Part 3: Lead the reader through the story</vt:lpstr>
      <vt:lpstr>Sample use of axioms</vt:lpstr>
      <vt:lpstr>Sample use of axioms</vt:lpstr>
      <vt:lpstr>Part 4: If they want to know more</vt:lpstr>
      <vt:lpstr>Smart Brevity writing tips</vt:lpstr>
      <vt:lpstr>Try it yourself</vt:lpstr>
      <vt:lpstr>Emotional William Shatner Completes Historic Blue Origin flight: ‘It was unbelievable’</vt:lpstr>
      <vt:lpstr>Smart Brevity Resources</vt:lpstr>
    </vt:vector>
  </TitlesOfParts>
  <Company>Health Care Service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HCSC</dc:creator>
  <cp:lastModifiedBy>Connie Mayse</cp:lastModifiedBy>
  <cp:revision>119</cp:revision>
  <dcterms:created xsi:type="dcterms:W3CDTF">2012-08-20T14:16:37Z</dcterms:created>
  <dcterms:modified xsi:type="dcterms:W3CDTF">2021-10-14T18:27:36Z</dcterms:modified>
</cp:coreProperties>
</file>